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
          <p:cNvSpPr txBox="1"/>
          <p:nvPr/>
        </p:nvSpPr>
        <p:spPr>
          <a:xfrm>
            <a:off x="479376" y="575147"/>
            <a:ext cx="6410374" cy="2518462"/>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dirty="0">
                <a:solidFill>
                  <a:srgbClr val="F1B828"/>
                </a:solidFill>
                <a:latin typeface="+mj-lt"/>
                <a:ea typeface="Playfair Display"/>
                <a:cs typeface="Playfair Display"/>
                <a:sym typeface="Playfair Display"/>
              </a:rPr>
              <a:t>Lorem </a:t>
            </a:r>
            <a:br>
              <a:rPr lang="en-GB" sz="6000" b="1" i="0" u="none" strike="noStrike" cap="none" dirty="0">
                <a:solidFill>
                  <a:srgbClr val="7D6378"/>
                </a:solidFill>
                <a:latin typeface="+mj-lt"/>
                <a:ea typeface="Playfair Display"/>
                <a:cs typeface="Playfair Display"/>
                <a:sym typeface="Playfair Display"/>
              </a:rPr>
            </a:br>
            <a:r>
              <a:rPr lang="en-GB" sz="7200" b="1" i="0" u="none" strike="noStrike" cap="none" dirty="0">
                <a:solidFill>
                  <a:srgbClr val="F1B828"/>
                </a:solidFill>
                <a:latin typeface="+mj-lt"/>
                <a:ea typeface="Playfair Display"/>
                <a:cs typeface="Playfair Display"/>
                <a:sym typeface="Playfair Display"/>
              </a:rPr>
              <a:t>Ipsum</a:t>
            </a:r>
            <a:endParaRPr sz="7200" b="1" i="0" u="none" strike="noStrike" cap="none" dirty="0">
              <a:solidFill>
                <a:srgbClr val="F1B828"/>
              </a:solidFill>
              <a:latin typeface="+mj-lt"/>
              <a:ea typeface="Playfair Display"/>
              <a:cs typeface="Playfair Display"/>
              <a:sym typeface="Playfair Display"/>
            </a:endParaRPr>
          </a:p>
        </p:txBody>
      </p:sp>
      <p:grpSp>
        <p:nvGrpSpPr>
          <p:cNvPr id="2" name="Группа 1">
            <a:extLst>
              <a:ext uri="{FF2B5EF4-FFF2-40B4-BE49-F238E27FC236}">
                <a16:creationId xmlns:a16="http://schemas.microsoft.com/office/drawing/2014/main" id="{35B346F1-4EE0-4D32-B78A-CFB8B3F819EE}"/>
              </a:ext>
            </a:extLst>
          </p:cNvPr>
          <p:cNvGrpSpPr/>
          <p:nvPr/>
        </p:nvGrpSpPr>
        <p:grpSpPr>
          <a:xfrm>
            <a:off x="0" y="473512"/>
            <a:ext cx="12299959" cy="6384488"/>
            <a:chOff x="0" y="473512"/>
            <a:chExt cx="12299959" cy="6384488"/>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94" name="Google Shape;94;p1"/>
          <p:cNvSpPr txBox="1"/>
          <p:nvPr/>
        </p:nvSpPr>
        <p:spPr>
          <a:xfrm>
            <a:off x="479376" y="3548849"/>
            <a:ext cx="6024277" cy="285391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mj-lt"/>
                <a:ea typeface="Rubik"/>
                <a:cs typeface="Rubik"/>
                <a:sym typeface="Rubik"/>
              </a:rPr>
              <a:t>Lesson plan:</a:t>
            </a:r>
          </a:p>
          <a:p>
            <a:pPr marL="0" marR="0" lvl="0" indent="0" algn="l" rtl="0">
              <a:lnSpc>
                <a:spcPct val="120000"/>
              </a:lnSpc>
              <a:spcBef>
                <a:spcPts val="0"/>
              </a:spcBef>
              <a:spcAft>
                <a:spcPts val="0"/>
              </a:spcAft>
              <a:buClr>
                <a:srgbClr val="000000"/>
              </a:buClr>
              <a:buSzPts val="2000"/>
              <a:buFont typeface="Arial"/>
              <a:buNone/>
            </a:pPr>
            <a:endParaRPr sz="2000" b="0" i="0" u="none" strike="noStrike" cap="none" dirty="0">
              <a:solidFill>
                <a:srgbClr val="595959"/>
              </a:solidFill>
              <a:latin typeface="+mj-lt"/>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5447928" y="814307"/>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5375920" y="5232640"/>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4846758"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95959"/>
                </a:solidFill>
                <a:latin typeface="+mn-lt"/>
                <a:ea typeface="Playfair Display"/>
                <a:cs typeface="Playfair Display"/>
                <a:sym typeface="Playfair Display"/>
              </a:rPr>
              <a:t>Title Lorem ipsum</a:t>
            </a:r>
            <a:endParaRPr sz="4000" b="1" i="0" u="none" strike="noStrike" cap="none">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mn-lt"/>
                <a:ea typeface="Playfair Display"/>
                <a:cs typeface="Playfair Display"/>
                <a:sym typeface="Playfair Display"/>
              </a:rPr>
              <a:t>Lorem ipsum</a:t>
            </a:r>
            <a:endParaRPr sz="2000" b="1" i="0" u="none" strike="noStrike" cap="none">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E1638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 </a:t>
            </a:r>
            <a:endParaRPr sz="2000" b="0" i="0" u="none" strike="noStrike" cap="none">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F6D54"/>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
        <p:nvSpPr>
          <p:cNvPr id="3" name="Заголовок 2">
            <a:extLst>
              <a:ext uri="{FF2B5EF4-FFF2-40B4-BE49-F238E27FC236}">
                <a16:creationId xmlns:a16="http://schemas.microsoft.com/office/drawing/2014/main" id="{E6035439-7CBC-4685-B627-167517E3F41A}"/>
              </a:ext>
            </a:extLst>
          </p:cNvPr>
          <p:cNvSpPr>
            <a:spLocks noGrp="1"/>
          </p:cNvSpPr>
          <p:nvPr>
            <p:ph type="title"/>
          </p:nvPr>
        </p:nvSpPr>
        <p:spPr>
          <a:xfrm>
            <a:off x="838200" y="37198"/>
            <a:ext cx="10515600" cy="1325563"/>
          </a:xfrm>
        </p:spPr>
        <p:txBody>
          <a:bodyPr/>
          <a:lstStyle/>
          <a:p>
            <a:endParaRPr lang="ru-RU"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920677" y="809320"/>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sp>
        <p:nvSpPr>
          <p:cNvPr id="115" name="Google Shape;115;p3"/>
          <p:cNvSpPr txBox="1"/>
          <p:nvPr/>
        </p:nvSpPr>
        <p:spPr>
          <a:xfrm>
            <a:off x="5916136" y="1664557"/>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Dolor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Sit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Amet</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Consectetur</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Lorem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Ipsum</a:t>
            </a:r>
            <a:endParaRPr sz="2000" b="0" i="0" u="none" strike="noStrike" cap="none">
              <a:solidFill>
                <a:srgbClr val="595959"/>
              </a:solidFill>
              <a:latin typeface="+mn-lt"/>
              <a:ea typeface="Rubik"/>
              <a:cs typeface="Rubik"/>
              <a:sym typeface="Rubik"/>
            </a:endParaRPr>
          </a:p>
        </p:txBody>
      </p:sp>
      <p:pic>
        <p:nvPicPr>
          <p:cNvPr id="116" name="Google Shape;116;p3"/>
          <p:cNvPicPr preferRelativeResize="0"/>
          <p:nvPr/>
        </p:nvPicPr>
        <p:blipFill rotWithShape="1">
          <a:blip r:embed="rId4">
            <a:alphaModFix/>
          </a:blip>
          <a:srcRect/>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5402025" y="1636850"/>
            <a:ext cx="5925900" cy="3821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sz="2000" b="0" i="0" u="none" strike="noStrike" cap="none">
              <a:solidFill>
                <a:srgbClr val="595959"/>
              </a:solidFill>
              <a:latin typeface="+mn-lt"/>
              <a:ea typeface="Rubik"/>
              <a:cs typeface="Rubik"/>
              <a:sym typeface="Rubik"/>
            </a:endParaRPr>
          </a:p>
        </p:txBody>
      </p:sp>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207900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mn-lt"/>
                <a:ea typeface="Playfair Display"/>
                <a:cs typeface="Playfair Display"/>
                <a:sym typeface="Playfair Display"/>
              </a:rPr>
              <a:t>Title</a:t>
            </a:r>
            <a:endParaRPr sz="4000" b="1" i="0" u="none" strike="noStrike" cap="none">
              <a:solidFill>
                <a:srgbClr val="FF6D54"/>
              </a:solidFill>
              <a:latin typeface="+mn-lt"/>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3" name="Группа 2">
            <a:extLst>
              <a:ext uri="{FF2B5EF4-FFF2-40B4-BE49-F238E27FC236}">
                <a16:creationId xmlns:a16="http://schemas.microsoft.com/office/drawing/2014/main" id="{F0BC0CDF-CF94-4131-8C7A-EC9BF0001211}"/>
              </a:ext>
            </a:extLst>
          </p:cNvPr>
          <p:cNvGrpSpPr/>
          <p:nvPr/>
        </p:nvGrpSpPr>
        <p:grpSpPr>
          <a:xfrm>
            <a:off x="-24680" y="116632"/>
            <a:ext cx="12235036" cy="6741368"/>
            <a:chOff x="-24680" y="116632"/>
            <a:chExt cx="12235036" cy="6741368"/>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grpSp>
      <p:sp>
        <p:nvSpPr>
          <p:cNvPr id="129" name="Google Shape;129;p5"/>
          <p:cNvSpPr/>
          <p:nvPr/>
        </p:nvSpPr>
        <p:spPr>
          <a:xfrm>
            <a:off x="638043" y="3429000"/>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638038" y="3945073"/>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a:t>
            </a:r>
            <a:endParaRPr sz="1400" b="0" i="0" u="none" strike="noStrike" cap="none" dirty="0">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r>
              <a:rPr lang="en-GB" sz="1400" b="0" i="0" u="none" strike="noStrike" cap="none" dirty="0">
                <a:solidFill>
                  <a:srgbClr val="595959"/>
                </a:solidFill>
                <a:latin typeface="+mn-lt"/>
                <a:ea typeface="Rubik"/>
                <a:cs typeface="Rubik"/>
                <a:sym typeface="Rubik"/>
              </a:rPr>
              <a:t>.</a:t>
            </a:r>
            <a:endParaRPr sz="1400" b="0" i="0" u="none" strike="noStrike" cap="none" dirty="0">
              <a:solidFill>
                <a:srgbClr val="595959"/>
              </a:solidFill>
              <a:latin typeface="+mn-lt"/>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mn-lt"/>
                <a:ea typeface="Playfair Display"/>
                <a:cs typeface="Playfair Display"/>
                <a:sym typeface="Playfair Display"/>
              </a:rPr>
              <a:t>Title</a:t>
            </a:r>
            <a:endParaRPr sz="4000" b="1" i="0" u="none" strike="noStrike" cap="none">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2000" b="0" i="0" u="none" strike="noStrike" cap="none">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993</Words>
  <Application>Microsoft Office PowerPoint</Application>
  <PresentationFormat>Широкоэкранный</PresentationFormat>
  <Paragraphs>139</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17</cp:revision>
  <dcterms:modified xsi:type="dcterms:W3CDTF">2021-09-24T12:34:59Z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